
<file path=[Content_Types].xml><?xml version="1.0" encoding="utf-8"?>
<Types xmlns="http://schemas.openxmlformats.org/package/2006/content-types">
  <Override PartName="/ppt/tags/tag8.xml" ContentType="application/vnd.openxmlformats-officedocument.presentationml.tags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slideLayouts/slideLayout17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49.xml" ContentType="application/vnd.openxmlformats-officedocument.presentationml.tags+xml"/>
  <Default Extension="xml" ContentType="application/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tags/tag29.xml" ContentType="application/vnd.openxmlformats-officedocument.presentationml.tags+xml"/>
  <Override PartName="/ppt/tags/tag38.xml" ContentType="application/vnd.openxmlformats-officedocument.presentationml.tags+xml"/>
  <Override PartName="/ppt/tags/tag47.xml" ContentType="application/vnd.openxmlformats-officedocument.presentationml.tags+xml"/>
  <Override PartName="/ppt/tags/tag56.xml" ContentType="application/vnd.openxmlformats-officedocument.presentationml.tag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tags/tag16.xml" ContentType="application/vnd.openxmlformats-officedocument.presentationml.tags+xml"/>
  <Override PartName="/ppt/tags/tag18.xml" ContentType="application/vnd.openxmlformats-officedocument.presentationml.tags+xml"/>
  <Override PartName="/ppt/tags/tag27.xml" ContentType="application/vnd.openxmlformats-officedocument.presentationml.tags+xml"/>
  <Override PartName="/ppt/tags/tag36.xml" ContentType="application/vnd.openxmlformats-officedocument.presentationml.tags+xml"/>
  <Override PartName="/ppt/tags/tag45.xml" ContentType="application/vnd.openxmlformats-officedocument.presentationml.tags+xml"/>
  <Override PartName="/ppt/tags/tag54.xml" ContentType="application/vnd.openxmlformats-officedocument.presentationml.tags+xml"/>
  <Override PartName="/docProps/custom.xml" ContentType="application/vnd.openxmlformats-officedocument.custom-properties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34.xml" ContentType="application/vnd.openxmlformats-officedocument.presentationml.tags+xml"/>
  <Override PartName="/ppt/tags/tag43.xml" ContentType="application/vnd.openxmlformats-officedocument.presentationml.tags+xml"/>
  <Override PartName="/ppt/tags/tag52.xml" ContentType="application/vnd.openxmlformats-officedocument.presentationml.tags+xml"/>
  <Override PartName="/ppt/tags/tag61.xml" ContentType="application/vnd.openxmlformats-officedocument.presentationml.tags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32.xml" ContentType="application/vnd.openxmlformats-officedocument.presentationml.tags+xml"/>
  <Override PartName="/ppt/tags/tag41.xml" ContentType="application/vnd.openxmlformats-officedocument.presentationml.tags+xml"/>
  <Override PartName="/ppt/tags/tag50.xml" ContentType="application/vnd.openxmlformats-officedocument.presentationml.tag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tags/tag30.xml" ContentType="application/vnd.openxmlformats-officedocument.presentationml.tag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tags/tag7.xml" ContentType="application/vnd.openxmlformats-officedocument.presentationml.tags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ags/tag5.xml" ContentType="application/vnd.openxmlformats-officedocument.presentationml.tag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tags/tag3.xml" ContentType="application/vnd.openxmlformats-officedocument.presentationml.tags+xml"/>
  <Override PartName="/ppt/tags/tag39.xml" ContentType="application/vnd.openxmlformats-officedocument.presentationml.tags+xml"/>
  <Override PartName="/ppt/tags/tag59.xml" ContentType="application/vnd.openxmlformats-officedocument.presentationml.tags+xml"/>
  <Default Extension="jpeg" ContentType="image/jpeg"/>
  <Override PartName="/ppt/slideLayouts/slideLayout16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ppt/tags/tag19.xml" ContentType="application/vnd.openxmlformats-officedocument.presentationml.tags+xml"/>
  <Override PartName="/ppt/tags/tag28.xml" ContentType="application/vnd.openxmlformats-officedocument.presentationml.tags+xml"/>
  <Override PartName="/ppt/tags/tag37.xml" ContentType="application/vnd.openxmlformats-officedocument.presentationml.tags+xml"/>
  <Override PartName="/ppt/tags/tag48.xml" ContentType="application/vnd.openxmlformats-officedocument.presentationml.tags+xml"/>
  <Override PartName="/ppt/tags/tag57.xml" ContentType="application/vnd.openxmlformats-officedocument.presentationml.tags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Layouts/slideLayout12.xml" ContentType="application/vnd.openxmlformats-officedocument.presentationml.slideLayout+xml"/>
  <Override PartName="/ppt/tags/tag17.xml" ContentType="application/vnd.openxmlformats-officedocument.presentationml.tags+xml"/>
  <Override PartName="/ppt/tags/tag26.xml" ContentType="application/vnd.openxmlformats-officedocument.presentationml.tags+xml"/>
  <Override PartName="/ppt/tags/tag35.xml" ContentType="application/vnd.openxmlformats-officedocument.presentationml.tags+xml"/>
  <Override PartName="/ppt/tags/tag46.xml" ContentType="application/vnd.openxmlformats-officedocument.presentationml.tags+xml"/>
  <Override PartName="/ppt/tags/tag55.xml" ContentType="application/vnd.openxmlformats-officedocument.presentationml.tags+xml"/>
  <Override PartName="/ppt/slideLayouts/slideLayout10.xml" ContentType="application/vnd.openxmlformats-officedocument.presentationml.slideLayout+xml"/>
  <Override PartName="/ppt/tags/tag15.xml" ContentType="application/vnd.openxmlformats-officedocument.presentationml.tags+xml"/>
  <Override PartName="/ppt/tags/tag24.xml" ContentType="application/vnd.openxmlformats-officedocument.presentationml.tags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tags/tag53.xml" ContentType="application/vnd.openxmlformats-officedocument.presentationml.tags+xml"/>
  <Override PartName="/ppt/tags/tag62.xml" ContentType="application/vnd.openxmlformats-officedocument.presentationml.tags+xml"/>
  <Override PartName="/ppt/tags/tag13.xml" ContentType="application/vnd.openxmlformats-officedocument.presentationml.tags+xml"/>
  <Override PartName="/ppt/tags/tag22.xml" ContentType="application/vnd.openxmlformats-officedocument.presentationml.tags+xml"/>
  <Override PartName="/ppt/tags/tag31.xml" ContentType="application/vnd.openxmlformats-officedocument.presentationml.tags+xml"/>
  <Override PartName="/ppt/tags/tag40.xml" ContentType="application/vnd.openxmlformats-officedocument.presentationml.tags+xml"/>
  <Override PartName="/ppt/tags/tag42.xml" ContentType="application/vnd.openxmlformats-officedocument.presentationml.tags+xml"/>
  <Override PartName="/ppt/tags/tag51.xml" ContentType="application/vnd.openxmlformats-officedocument.presentationml.tags+xml"/>
  <Override PartName="/ppt/tags/tag60.xml" ContentType="application/vnd.openxmlformats-officedocument.presentationml.tags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1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ags/tag2.xml" ContentType="application/vnd.openxmlformats-officedocument.presentationml.tags+xml"/>
  <Override PartName="/ppt/tags/tag58.xml" ContentType="application/vnd.openxmlformats-officedocument.presentationml.tags+xml"/>
  <Override PartName="/ppt/slideLayouts/slideLayout15.xml" ContentType="application/vnd.openxmlformats-officedocument.presentationml.slideLayout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2"/>
  </p:sldMasterIdLst>
  <p:notesMasterIdLst>
    <p:notesMasterId r:id="rId12"/>
  </p:notesMasterIdLst>
  <p:handoutMasterIdLst>
    <p:handoutMasterId r:id="rId13"/>
  </p:handoutMasterIdLst>
  <p:sldIdLst>
    <p:sldId id="410" r:id="rId3"/>
    <p:sldId id="472" r:id="rId4"/>
    <p:sldId id="473" r:id="rId5"/>
    <p:sldId id="450" r:id="rId6"/>
    <p:sldId id="451" r:id="rId7"/>
    <p:sldId id="474" r:id="rId8"/>
    <p:sldId id="452" r:id="rId9"/>
    <p:sldId id="462" r:id="rId10"/>
    <p:sldId id="433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3778" autoAdjust="0"/>
    <p:restoredTop sz="94660"/>
  </p:normalViewPr>
  <p:slideViewPr>
    <p:cSldViewPr snapToGrid="0">
      <p:cViewPr varScale="1">
        <p:scale>
          <a:sx n="89" d="100"/>
          <a:sy n="89" d="100"/>
        </p:scale>
        <p:origin x="-678" y="-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/>
              <a:t>2020-05-08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/>
              <a:t>‹#›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pPr/>
              <a:t>2020-05-08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849F42C-2DAE-424C-A4B8-3140182C3E9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3314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331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/>
            <a:fld id="{9A0DB2DC-4C9A-4742-B13C-FB6460FD3503}" type="slidenum"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pPr lvl="0"/>
              <a:t>1</a:t>
            </a:fld>
            <a:endParaRPr lang="en-US" altLang="zh-CN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pPr/>
              <a:t>2020-05-08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pPr/>
              <a:t>2020-05-08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pPr/>
              <a:t>2020-05-08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包含图片的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190996" y="1480440"/>
            <a:ext cx="5588149" cy="3725428"/>
          </a:xfrm>
          <a:prstGeom prst="rect">
            <a:avLst/>
          </a:prstGeom>
          <a:effectLst>
            <a:softEdge rad="254000"/>
          </a:effectLst>
        </p:spPr>
      </p:pic>
      <p:sp>
        <p:nvSpPr>
          <p:cNvPr id="5" name="矩形 4"/>
          <p:cNvSpPr/>
          <p:nvPr/>
        </p:nvSpPr>
        <p:spPr>
          <a:xfrm>
            <a:off x="-159564" y="5784171"/>
            <a:ext cx="12503964" cy="1204567"/>
          </a:xfrm>
          <a:prstGeom prst="rect">
            <a:avLst/>
          </a:prstGeom>
          <a:gradFill flip="none" rotWithShape="1">
            <a:gsLst>
              <a:gs pos="100000">
                <a:srgbClr val="514843"/>
              </a:gs>
              <a:gs pos="20000">
                <a:srgbClr val="F0B218">
                  <a:alpha val="27000"/>
                </a:srgbClr>
              </a:gs>
            </a:gsLst>
            <a:lin ang="8100000" scaled="1"/>
            <a:tileRect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 strike="noStrike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159564" y="-105604"/>
            <a:ext cx="12503964" cy="1269262"/>
          </a:xfrm>
          <a:prstGeom prst="rect">
            <a:avLst/>
          </a:prstGeom>
          <a:gradFill flip="none" rotWithShape="1">
            <a:gsLst>
              <a:gs pos="100000">
                <a:srgbClr val="514843"/>
              </a:gs>
              <a:gs pos="20000">
                <a:srgbClr val="F0B218">
                  <a:alpha val="27000"/>
                </a:srgbClr>
              </a:gs>
            </a:gsLst>
            <a:lin ang="18900000" scaled="1"/>
            <a:tileRect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 strike="noStrike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7067" y="128588"/>
            <a:ext cx="990600" cy="9906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531155" y="317265"/>
            <a:ext cx="410936" cy="40397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reflection blurRad="6350" stA="50000" endA="300" endPos="60000" dir="5400000" sy="-100000" algn="bl" rotWithShape="0"/>
          </a:effectLst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2132828" y="317265"/>
            <a:ext cx="403969" cy="40397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reflection blurRad="6350" stA="50000" endA="300" endPos="60000" dir="5400000" sy="-100000" algn="bl" rotWithShape="0"/>
          </a:effectLst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2727535" y="317265"/>
            <a:ext cx="403971" cy="40397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reflection blurRad="6350" stA="50000" endA="300" endPos="60000" dir="5400000" sy="-100000" algn="bl" rotWithShape="0"/>
          </a:effectLst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3322241" y="317265"/>
            <a:ext cx="403971" cy="40397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reflection blurRad="6350" stA="50000" endA="300" endPos="60000" dir="5400000" sy="-100000" algn="bl" rotWithShape="0"/>
          </a:effectLst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8" cstate="print"/>
          <a:stretch>
            <a:fillRect/>
          </a:stretch>
        </p:blipFill>
        <p:spPr>
          <a:xfrm>
            <a:off x="3916948" y="317265"/>
            <a:ext cx="403971" cy="40397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reflection blurRad="6350" stA="50000" endA="300" endPos="60000" dir="5400000" sy="-100000" algn="bl" rotWithShape="0"/>
          </a:effectLst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4511656" y="317265"/>
            <a:ext cx="403969" cy="40397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reflection blurRad="6350" stA="50000" endA="300" endPos="60000" dir="5400000" sy="-100000" algn="bl" rotWithShape="0"/>
          </a:effectLst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10" cstate="print"/>
          <a:stretch>
            <a:fillRect/>
          </a:stretch>
        </p:blipFill>
        <p:spPr>
          <a:xfrm>
            <a:off x="5106361" y="317265"/>
            <a:ext cx="403971" cy="40397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reflection blurRad="6350" stA="50000" endA="300" endPos="60000" dir="5400000" sy="-100000" algn="bl" rotWithShape="0"/>
          </a:effectLst>
        </p:spPr>
      </p:pic>
      <p:pic>
        <p:nvPicPr>
          <p:cNvPr id="3085" name="图片 17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695517" y="4441825"/>
            <a:ext cx="1280583" cy="1320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59187" y="1586534"/>
            <a:ext cx="5734051" cy="2219691"/>
          </a:xfrm>
        </p:spPr>
        <p:txBody>
          <a:bodyPr rtlCol="0" anchor="ctr">
            <a:normAutofit/>
          </a:bodyPr>
          <a:lstStyle>
            <a:lvl1pPr algn="l" rtl="0">
              <a:lnSpc>
                <a:spcPct val="150000"/>
              </a:lnSpc>
              <a:defRPr sz="3000" b="1" cap="all" baseline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/>
            <a:r>
              <a:rPr lang="zh-CN" altLang="en-US" strike="noStrike" noProof="0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9187" y="4289472"/>
            <a:ext cx="5734051" cy="955565"/>
          </a:xfrm>
        </p:spPr>
        <p:txBody>
          <a:bodyPr/>
          <a:lstStyle>
            <a:lvl1pPr marL="0" indent="0" algn="l" rtl="0">
              <a:spcBef>
                <a:spcPts val="0"/>
              </a:spcBef>
              <a:buNone/>
              <a:defRPr sz="21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 algn="ctr" rtl="0">
              <a:buNone/>
              <a:defRPr sz="1500"/>
            </a:lvl2pPr>
            <a:lvl3pPr marL="685800" indent="0" algn="ctr" rtl="0">
              <a:buNone/>
              <a:defRPr sz="1350"/>
            </a:lvl3pPr>
            <a:lvl4pPr marL="1028700" indent="0" algn="ctr" rtl="0">
              <a:buNone/>
              <a:defRPr sz="1200"/>
            </a:lvl4pPr>
            <a:lvl5pPr marL="1371600" indent="0" algn="ctr" rtl="0">
              <a:buNone/>
              <a:defRPr sz="1200"/>
            </a:lvl5pPr>
            <a:lvl6pPr marL="1714500" indent="0" algn="ctr" rtl="0">
              <a:buNone/>
              <a:defRPr sz="1200"/>
            </a:lvl6pPr>
            <a:lvl7pPr marL="2057400" indent="0" algn="ctr" rtl="0">
              <a:buNone/>
              <a:defRPr sz="1200"/>
            </a:lvl7pPr>
            <a:lvl8pPr marL="2400300" indent="0" algn="ctr" rtl="0">
              <a:buNone/>
              <a:defRPr sz="1200"/>
            </a:lvl8pPr>
            <a:lvl9pPr marL="2743200" indent="0" algn="ctr" rtl="0">
              <a:buNone/>
              <a:defRPr sz="1200"/>
            </a:lvl9pPr>
          </a:lstStyle>
          <a:p>
            <a:pPr fontAlgn="base"/>
            <a:r>
              <a:rPr lang="zh-CN" altLang="en-US" strike="noStrike" noProof="0" dirty="0"/>
              <a:t>单击此处编辑母版副标题样式</a:t>
            </a:r>
          </a:p>
        </p:txBody>
      </p:sp>
      <p:sp>
        <p:nvSpPr>
          <p:cNvPr id="15" name="日期占位符 14"/>
          <p:cNvSpPr>
            <a:spLocks noGrp="1"/>
          </p:cNvSpPr>
          <p:nvPr>
            <p:ph type="dt" sz="half" idx="10"/>
          </p:nvPr>
        </p:nvSpPr>
        <p:spPr>
          <a:xfrm>
            <a:off x="1104900" y="6356350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/>
          <a:p>
            <a:pPr fontAlgn="auto">
              <a:defRPr/>
            </a:pPr>
            <a:r>
              <a:rPr lang="zh-CN" altLang="en-US" strike="noStrike" noProof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​</a:t>
            </a:r>
            <a:fld id="{7641C0BB-0218-44F4-951B-95C7D07B44F8}" type="datetime1">
              <a:rPr lang="zh-CN" altLang="en-US" strike="noStrike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fontAlgn="auto">
                <a:defRPr/>
              </a:pPr>
              <a:t>2020-05-08</a:t>
            </a:fld>
            <a:r>
              <a:rPr lang="zh-CN" altLang="en-US" strike="noStrike" noProof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​</a:t>
            </a:r>
            <a:endParaRPr lang="zh-CN" altLang="en-US" strike="noStrike" noProof="1"/>
          </a:p>
        </p:txBody>
      </p:sp>
      <p:sp>
        <p:nvSpPr>
          <p:cNvPr id="16" name="页脚占位符 15"/>
          <p:cNvSpPr>
            <a:spLocks noGrp="1"/>
          </p:cNvSpPr>
          <p:nvPr>
            <p:ph type="ftr" sz="quarter" idx="11"/>
          </p:nvPr>
        </p:nvSpPr>
        <p:spPr>
          <a:xfrm>
            <a:off x="2933700" y="6356350"/>
            <a:ext cx="63246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/>
          <a:p>
            <a:pPr fontAlgn="auto">
              <a:defRPr/>
            </a:pPr>
            <a:endParaRPr lang="zh-CN" altLang="en-US" strike="noStrike" noProof="1"/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>
          <a:xfrm>
            <a:off x="9256184" y="6356350"/>
            <a:ext cx="1828800" cy="365125"/>
          </a:xfrm>
          <a:prstGeom prst="rect">
            <a:avLst/>
          </a:prstGeom>
        </p:spPr>
        <p:txBody>
          <a:bodyPr vert="horz" wrap="square" lIns="0" tIns="45720" rIns="0" bIns="45720" numCol="1" anchor="ctr" anchorCtr="0" compatLnSpc="1"/>
          <a:lstStyle/>
          <a:p>
            <a:pPr fontAlgn="base"/>
            <a:fld id="{B78CB039-472B-4B30-A540-54F25DC43A5D}" type="slidenum">
              <a:rPr lang="en-US" altLang="zh-CN" strike="noStrike" noProof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fontAlgn="base"/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/>
            <a:r>
              <a:rPr lang="zh-CN" altLang="en-US" strike="noStrike" noProof="0"/>
              <a:t>单击此处编辑母版标题样式</a:t>
            </a:r>
            <a:endParaRPr lang="zh-CN" altLang="en-US" strike="noStrike" noProof="0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/>
          <a:lstStyle>
            <a:lvl1pPr marL="0" indent="0" algn="ctr" rtl="0">
              <a:buNone/>
              <a:defRPr sz="15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 algn="l" rtl="0">
              <a:buNone/>
              <a:defRPr sz="2100"/>
            </a:lvl2pPr>
            <a:lvl3pPr marL="685800" indent="0" algn="l" rtl="0">
              <a:buNone/>
              <a:defRPr sz="1800"/>
            </a:lvl3pPr>
            <a:lvl4pPr marL="1028700" indent="0" algn="l" rtl="0">
              <a:buNone/>
              <a:defRPr sz="1500"/>
            </a:lvl4pPr>
            <a:lvl5pPr marL="1371600" indent="0" algn="l" rtl="0">
              <a:buNone/>
              <a:defRPr sz="1500"/>
            </a:lvl5pPr>
            <a:lvl6pPr marL="1714500" indent="0" algn="l" rtl="0">
              <a:buNone/>
              <a:defRPr sz="1500"/>
            </a:lvl6pPr>
            <a:lvl7pPr marL="2057400" indent="0" algn="l" rtl="0">
              <a:buNone/>
              <a:defRPr sz="1500"/>
            </a:lvl7pPr>
            <a:lvl8pPr marL="2400300" indent="0" algn="l" rtl="0">
              <a:buNone/>
              <a:defRPr sz="1500"/>
            </a:lvl8pPr>
            <a:lvl9pPr marL="2743200" indent="0" algn="l" rtl="0">
              <a:buNone/>
              <a:defRPr sz="1500"/>
            </a:lvl9pPr>
          </a:lstStyle>
          <a:p>
            <a:pPr lvl="0" fontAlgn="base"/>
            <a:r>
              <a:rPr lang="zh-CN" altLang="en-US" strike="noStrike" noProof="0"/>
              <a:t>单击图标添加图片</a:t>
            </a:r>
            <a:endParaRPr lang="zh-CN" altLang="en-US" strike="noStrike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/>
          <a:lstStyle>
            <a:lvl1pPr marL="0" indent="0" algn="l" rtl="0">
              <a:spcBef>
                <a:spcPts val="900"/>
              </a:spcBef>
              <a:buNone/>
              <a:defRPr sz="135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 algn="l" rtl="0">
              <a:buNone/>
              <a:defRPr sz="1050"/>
            </a:lvl2pPr>
            <a:lvl3pPr marL="685800" indent="0" algn="l" rtl="0">
              <a:buNone/>
              <a:defRPr sz="900"/>
            </a:lvl3pPr>
            <a:lvl4pPr marL="1028700" indent="0" algn="l" rtl="0">
              <a:buNone/>
              <a:defRPr sz="750"/>
            </a:lvl4pPr>
            <a:lvl5pPr marL="1371600" indent="0" algn="l" rtl="0">
              <a:buNone/>
              <a:defRPr sz="750"/>
            </a:lvl5pPr>
            <a:lvl6pPr marL="1714500" indent="0" algn="l" rtl="0">
              <a:buNone/>
              <a:defRPr sz="750"/>
            </a:lvl6pPr>
            <a:lvl7pPr marL="2057400" indent="0" algn="l" rtl="0">
              <a:buNone/>
              <a:defRPr sz="750"/>
            </a:lvl7pPr>
            <a:lvl8pPr marL="2400300" indent="0" algn="l" rtl="0">
              <a:buNone/>
              <a:defRPr sz="750"/>
            </a:lvl8pPr>
            <a:lvl9pPr marL="2743200" indent="0" algn="l" rtl="0">
              <a:buNone/>
              <a:defRPr sz="750"/>
            </a:lvl9pPr>
          </a:lstStyle>
          <a:p>
            <a:pPr lvl="0" fontAlgn="base"/>
            <a:r>
              <a:rPr lang="zh-CN" altLang="en-US" sz="1350" strike="noStrike" noProof="0"/>
              <a:t>单击此处编辑母版文本样式</a:t>
            </a:r>
            <a:endParaRPr lang="zh-CN" altLang="en-US" strike="noStrike" noProof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1104900" y="6356350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defRPr/>
            </a:pPr>
            <a:fld id="{3CF7167A-CDC0-4447-81B3-BF6380A91F7B}" type="datetime1">
              <a:rPr lang="zh-CN" altLang="en-US" strike="noStrike" noProof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fontAlgn="auto">
                <a:defRPr/>
              </a:pPr>
              <a:t>2020-05-08</a:t>
            </a:fld>
            <a:r>
              <a:rPr lang="zh-CN" altLang="en-US" strike="noStrike" noProof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​</a:t>
            </a:r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2933700" y="6356350"/>
            <a:ext cx="63246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defRPr/>
            </a:pPr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9256184" y="6356350"/>
            <a:ext cx="1828800" cy="365125"/>
          </a:xfrm>
          <a:prstGeom prst="rect">
            <a:avLst/>
          </a:prstGeom>
        </p:spPr>
        <p:txBody>
          <a:bodyPr vert="horz" wrap="square" lIns="0" tIns="45720" rIns="0" bIns="45720" numCol="1" anchor="ctr" anchorCtr="0" compatLnSpc="1"/>
          <a:lstStyle>
            <a:lvl1pPr>
              <a:defRPr/>
            </a:lvl1pPr>
          </a:lstStyle>
          <a:p>
            <a:pPr fontAlgn="base"/>
            <a:fld id="{7BC21825-028F-4CEE-98E0-F2D50E5D5BC2}" type="slidenum">
              <a:rPr lang="en-US" altLang="zh-CN" strike="noStrike" noProof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fontAlgn="base"/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包含图片的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190996" y="1480440"/>
            <a:ext cx="5588149" cy="3725428"/>
          </a:xfrm>
          <a:prstGeom prst="rect">
            <a:avLst/>
          </a:prstGeom>
          <a:effectLst>
            <a:softEdge rad="254000"/>
          </a:effectLst>
        </p:spPr>
      </p:pic>
      <p:sp>
        <p:nvSpPr>
          <p:cNvPr id="5" name="矩形 4"/>
          <p:cNvSpPr/>
          <p:nvPr/>
        </p:nvSpPr>
        <p:spPr>
          <a:xfrm>
            <a:off x="-159564" y="5784171"/>
            <a:ext cx="12503964" cy="1204567"/>
          </a:xfrm>
          <a:prstGeom prst="rect">
            <a:avLst/>
          </a:prstGeom>
          <a:gradFill flip="none" rotWithShape="1">
            <a:gsLst>
              <a:gs pos="100000">
                <a:srgbClr val="514843"/>
              </a:gs>
              <a:gs pos="20000">
                <a:srgbClr val="F0B218">
                  <a:alpha val="27000"/>
                </a:srgbClr>
              </a:gs>
            </a:gsLst>
            <a:lin ang="8100000" scaled="1"/>
            <a:tileRect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 strike="noStrike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159564" y="-105604"/>
            <a:ext cx="12503964" cy="1269262"/>
          </a:xfrm>
          <a:prstGeom prst="rect">
            <a:avLst/>
          </a:prstGeom>
          <a:gradFill flip="none" rotWithShape="1">
            <a:gsLst>
              <a:gs pos="100000">
                <a:srgbClr val="514843"/>
              </a:gs>
              <a:gs pos="20000">
                <a:srgbClr val="F0B218">
                  <a:alpha val="27000"/>
                </a:srgbClr>
              </a:gs>
            </a:gsLst>
            <a:lin ang="18900000" scaled="1"/>
            <a:tileRect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 strike="noStrike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7067" y="128588"/>
            <a:ext cx="990600" cy="9906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531155" y="317265"/>
            <a:ext cx="410936" cy="40397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reflection blurRad="6350" stA="50000" endA="300" endPos="60000" dir="5400000" sy="-100000" algn="bl" rotWithShape="0"/>
          </a:effectLst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2132828" y="317265"/>
            <a:ext cx="403969" cy="40397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reflection blurRad="6350" stA="50000" endA="300" endPos="60000" dir="5400000" sy="-100000" algn="bl" rotWithShape="0"/>
          </a:effectLst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2727535" y="317265"/>
            <a:ext cx="403971" cy="40397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reflection blurRad="6350" stA="50000" endA="300" endPos="60000" dir="5400000" sy="-100000" algn="bl" rotWithShape="0"/>
          </a:effectLst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3322241" y="317265"/>
            <a:ext cx="403971" cy="40397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reflection blurRad="6350" stA="50000" endA="300" endPos="60000" dir="5400000" sy="-100000" algn="bl" rotWithShape="0"/>
          </a:effectLst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8" cstate="print"/>
          <a:stretch>
            <a:fillRect/>
          </a:stretch>
        </p:blipFill>
        <p:spPr>
          <a:xfrm>
            <a:off x="3916948" y="317265"/>
            <a:ext cx="403971" cy="40397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reflection blurRad="6350" stA="50000" endA="300" endPos="60000" dir="5400000" sy="-100000" algn="bl" rotWithShape="0"/>
          </a:effectLst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4511656" y="317265"/>
            <a:ext cx="403969" cy="40397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reflection blurRad="6350" stA="50000" endA="300" endPos="60000" dir="5400000" sy="-100000" algn="bl" rotWithShape="0"/>
          </a:effectLst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10" cstate="print"/>
          <a:stretch>
            <a:fillRect/>
          </a:stretch>
        </p:blipFill>
        <p:spPr>
          <a:xfrm>
            <a:off x="5106361" y="317265"/>
            <a:ext cx="403971" cy="40397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reflection blurRad="6350" stA="50000" endA="300" endPos="60000" dir="5400000" sy="-100000" algn="bl" rotWithShape="0"/>
          </a:effectLst>
        </p:spPr>
      </p:pic>
      <p:pic>
        <p:nvPicPr>
          <p:cNvPr id="3085" name="图片 17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695517" y="4441825"/>
            <a:ext cx="1280583" cy="1320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59187" y="1586534"/>
            <a:ext cx="5734051" cy="2219691"/>
          </a:xfrm>
        </p:spPr>
        <p:txBody>
          <a:bodyPr rtlCol="0" anchor="ctr">
            <a:normAutofit/>
          </a:bodyPr>
          <a:lstStyle>
            <a:lvl1pPr algn="l" rtl="0">
              <a:lnSpc>
                <a:spcPct val="150000"/>
              </a:lnSpc>
              <a:defRPr sz="3000" b="1" cap="all" baseline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/>
            <a:r>
              <a:rPr lang="zh-CN" altLang="en-US" strike="noStrike" noProof="0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9187" y="4289472"/>
            <a:ext cx="5734051" cy="955565"/>
          </a:xfrm>
        </p:spPr>
        <p:txBody>
          <a:bodyPr/>
          <a:lstStyle>
            <a:lvl1pPr marL="0" indent="0" algn="l" rtl="0">
              <a:spcBef>
                <a:spcPts val="0"/>
              </a:spcBef>
              <a:buNone/>
              <a:defRPr sz="21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 algn="ctr" rtl="0">
              <a:buNone/>
              <a:defRPr sz="1500"/>
            </a:lvl2pPr>
            <a:lvl3pPr marL="685800" indent="0" algn="ctr" rtl="0">
              <a:buNone/>
              <a:defRPr sz="1350"/>
            </a:lvl3pPr>
            <a:lvl4pPr marL="1028700" indent="0" algn="ctr" rtl="0">
              <a:buNone/>
              <a:defRPr sz="1200"/>
            </a:lvl4pPr>
            <a:lvl5pPr marL="1371600" indent="0" algn="ctr" rtl="0">
              <a:buNone/>
              <a:defRPr sz="1200"/>
            </a:lvl5pPr>
            <a:lvl6pPr marL="1714500" indent="0" algn="ctr" rtl="0">
              <a:buNone/>
              <a:defRPr sz="1200"/>
            </a:lvl6pPr>
            <a:lvl7pPr marL="2057400" indent="0" algn="ctr" rtl="0">
              <a:buNone/>
              <a:defRPr sz="1200"/>
            </a:lvl7pPr>
            <a:lvl8pPr marL="2400300" indent="0" algn="ctr" rtl="0">
              <a:buNone/>
              <a:defRPr sz="1200"/>
            </a:lvl8pPr>
            <a:lvl9pPr marL="2743200" indent="0" algn="ctr" rtl="0">
              <a:buNone/>
              <a:defRPr sz="1200"/>
            </a:lvl9pPr>
          </a:lstStyle>
          <a:p>
            <a:pPr fontAlgn="base"/>
            <a:r>
              <a:rPr lang="zh-CN" altLang="en-US" strike="noStrike" noProof="0" dirty="0"/>
              <a:t>单击此处编辑母版副标题样式</a:t>
            </a:r>
          </a:p>
        </p:txBody>
      </p:sp>
      <p:sp>
        <p:nvSpPr>
          <p:cNvPr id="15" name="日期占位符 14"/>
          <p:cNvSpPr>
            <a:spLocks noGrp="1"/>
          </p:cNvSpPr>
          <p:nvPr>
            <p:ph type="dt" sz="half" idx="10"/>
          </p:nvPr>
        </p:nvSpPr>
        <p:spPr>
          <a:xfrm>
            <a:off x="1104900" y="6356350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/>
          <a:p>
            <a:pPr fontAlgn="auto">
              <a:defRPr/>
            </a:pPr>
            <a:r>
              <a:rPr lang="zh-CN" altLang="en-US" strike="noStrike" noProof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​</a:t>
            </a:r>
            <a:fld id="{7641C0BB-0218-44F4-951B-95C7D07B44F8}" type="datetime1">
              <a:rPr lang="zh-CN" altLang="en-US" strike="noStrike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fontAlgn="auto">
                <a:defRPr/>
              </a:pPr>
              <a:t>2020-05-08</a:t>
            </a:fld>
            <a:r>
              <a:rPr lang="zh-CN" altLang="en-US" strike="noStrike" noProof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​</a:t>
            </a:r>
            <a:endParaRPr lang="zh-CN" altLang="en-US" strike="noStrike" noProof="1"/>
          </a:p>
        </p:txBody>
      </p:sp>
      <p:sp>
        <p:nvSpPr>
          <p:cNvPr id="16" name="页脚占位符 15"/>
          <p:cNvSpPr>
            <a:spLocks noGrp="1"/>
          </p:cNvSpPr>
          <p:nvPr>
            <p:ph type="ftr" sz="quarter" idx="11"/>
          </p:nvPr>
        </p:nvSpPr>
        <p:spPr>
          <a:xfrm>
            <a:off x="2933700" y="6356350"/>
            <a:ext cx="63246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/>
          <a:p>
            <a:pPr fontAlgn="auto">
              <a:defRPr/>
            </a:pPr>
            <a:endParaRPr lang="zh-CN" altLang="en-US" strike="noStrike" noProof="1"/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>
          <a:xfrm>
            <a:off x="9256184" y="6356350"/>
            <a:ext cx="1828800" cy="365125"/>
          </a:xfrm>
          <a:prstGeom prst="rect">
            <a:avLst/>
          </a:prstGeom>
        </p:spPr>
        <p:txBody>
          <a:bodyPr vert="horz" wrap="square" lIns="0" tIns="45720" rIns="0" bIns="45720" numCol="1" anchor="ctr" anchorCtr="0" compatLnSpc="1"/>
          <a:lstStyle/>
          <a:p>
            <a:pPr fontAlgn="base"/>
            <a:fld id="{B78CB039-472B-4B30-A540-54F25DC43A5D}" type="slidenum">
              <a:rPr lang="en-US" altLang="zh-CN" strike="noStrike" noProof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fontAlgn="base"/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7067" y="128588"/>
            <a:ext cx="601133" cy="60325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378179" y="338775"/>
            <a:ext cx="257251" cy="25289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reflection blurRad="6350" stA="50000" endA="300" endPos="60000" dir="5400000" sy="-100000" algn="bl" rotWithShape="0"/>
          </a:effectLst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779801" y="338776"/>
            <a:ext cx="252891" cy="25289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reflection blurRad="6350" stA="50000" endA="300" endPos="60000" dir="5400000" sy="-100000" algn="bl" rotWithShape="0"/>
          </a:effectLst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0177063" y="338776"/>
            <a:ext cx="252891" cy="25289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reflection blurRad="6350" stA="50000" endA="300" endPos="60000" dir="5400000" sy="-100000" algn="bl" rotWithShape="0"/>
          </a:effec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10574323" y="338776"/>
            <a:ext cx="252891" cy="25289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reflection blurRad="6350" stA="50000" endA="300" endPos="60000" dir="5400000" sy="-100000" algn="bl" rotWithShape="0"/>
          </a:effectLst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10971581" y="338775"/>
            <a:ext cx="252891" cy="25289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reflection blurRad="6350" stA="50000" endA="300" endPos="60000" dir="5400000" sy="-100000" algn="bl" rotWithShape="0"/>
          </a:effectLst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8" cstate="print"/>
          <a:stretch>
            <a:fillRect/>
          </a:stretch>
        </p:blipFill>
        <p:spPr>
          <a:xfrm>
            <a:off x="11368841" y="338775"/>
            <a:ext cx="252889" cy="25289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reflection blurRad="6350" stA="50000" endA="300" endPos="60000" dir="5400000" sy="-100000" algn="bl" rotWithShape="0"/>
          </a:effectLst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11766095" y="338775"/>
            <a:ext cx="252891" cy="25289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reflection blurRad="6350" stA="50000" endA="300" endPos="60000" dir="5400000" sy="-100000" algn="bl" rotWithShape="0"/>
          </a:effectLst>
        </p:spPr>
      </p:pic>
      <p:grpSp>
        <p:nvGrpSpPr>
          <p:cNvPr id="4106" name="组 14"/>
          <p:cNvGrpSpPr/>
          <p:nvPr userDrawn="1"/>
        </p:nvGrpSpPr>
        <p:grpSpPr>
          <a:xfrm>
            <a:off x="986367" y="812800"/>
            <a:ext cx="10098617" cy="206375"/>
            <a:chOff x="1073150" y="1219201"/>
            <a:chExt cx="10058400" cy="63125"/>
          </a:xfrm>
        </p:grpSpPr>
        <p:cxnSp>
          <p:nvCxnSpPr>
            <p:cNvPr id="13" name="直接连接符​​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3" cy="679610"/>
          </a:xfrm>
        </p:spPr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/>
            <a:r>
              <a:rPr lang="zh-CN" altLang="en-US" strike="noStrike" noProof="0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4900" y="1018390"/>
            <a:ext cx="9982200" cy="5153810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base"/>
            <a:r>
              <a:rPr lang="zh-CN" altLang="en-US" strike="noStrike" noProof="0" dirty="0"/>
              <a:t>单击此处编辑母版文本样式</a:t>
            </a:r>
          </a:p>
          <a:p>
            <a:pPr lvl="1" fontAlgn="base"/>
            <a:r>
              <a:rPr lang="zh-CN" altLang="en-US" strike="noStrike" noProof="0" dirty="0"/>
              <a:t>第二级</a:t>
            </a:r>
          </a:p>
          <a:p>
            <a:pPr lvl="2" fontAlgn="base"/>
            <a:r>
              <a:rPr lang="zh-CN" altLang="en-US" sz="1050" strike="noStrike" noProof="0" dirty="0"/>
              <a:t>第三级</a:t>
            </a:r>
            <a:endParaRPr lang="zh-CN" altLang="en-US" strike="noStrike" noProof="0" dirty="0"/>
          </a:p>
          <a:p>
            <a:pPr lvl="3" fontAlgn="base"/>
            <a:r>
              <a:rPr lang="zh-CN" altLang="en-US" sz="1050" strike="noStrike" noProof="0" dirty="0"/>
              <a:t>第四级</a:t>
            </a:r>
            <a:endParaRPr lang="zh-CN" altLang="en-US" strike="noStrike" noProof="0" dirty="0"/>
          </a:p>
          <a:p>
            <a:pPr lvl="4" fontAlgn="base"/>
            <a:r>
              <a:rPr lang="zh-CN" altLang="en-US" sz="1050" strike="noStrike" noProof="0" dirty="0"/>
              <a:t>第五级</a:t>
            </a:r>
            <a:endParaRPr lang="zh-CN" altLang="en-US" strike="noStrike" noProof="0" dirty="0"/>
          </a:p>
        </p:txBody>
      </p:sp>
      <p:sp>
        <p:nvSpPr>
          <p:cNvPr id="15" name="日期占位符 3"/>
          <p:cNvSpPr>
            <a:spLocks noGrp="1"/>
          </p:cNvSpPr>
          <p:nvPr>
            <p:ph type="dt" sz="half" idx="10"/>
          </p:nvPr>
        </p:nvSpPr>
        <p:spPr>
          <a:xfrm>
            <a:off x="1104900" y="6356350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defRPr/>
            </a:pPr>
            <a:fld id="{E68BA95A-5762-4A5E-B508-409A7633293B}" type="datetime1">
              <a:rPr lang="zh-CN" altLang="en-US" strike="noStrike" noProof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fontAlgn="auto">
                <a:defRPr/>
              </a:pPr>
              <a:t>2020-05-08</a:t>
            </a:fld>
            <a:endParaRPr lang="zh-CN" altLang="en-US" strike="noStrike" noProof="1"/>
          </a:p>
        </p:txBody>
      </p:sp>
      <p:sp>
        <p:nvSpPr>
          <p:cNvPr id="1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933700" y="6356350"/>
            <a:ext cx="63246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defRPr/>
            </a:pPr>
            <a:endParaRPr lang="zh-CN" altLang="en-US" strike="noStrike" noProof="1"/>
          </a:p>
        </p:txBody>
      </p:sp>
      <p:sp>
        <p:nvSpPr>
          <p:cNvPr id="1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256184" y="6356350"/>
            <a:ext cx="1828800" cy="365125"/>
          </a:xfrm>
          <a:prstGeom prst="rect">
            <a:avLst/>
          </a:prstGeom>
        </p:spPr>
        <p:txBody>
          <a:bodyPr vert="horz" wrap="square" lIns="0" tIns="45720" rIns="0" bIns="45720" numCol="1" anchor="ctr" anchorCtr="0" compatLnSpc="1"/>
          <a:lstStyle>
            <a:lvl1pPr>
              <a:defRPr/>
            </a:lvl1pPr>
          </a:lstStyle>
          <a:p>
            <a:pPr fontAlgn="base"/>
            <a:fld id="{AB3BE734-365E-42C2-B04D-38567F2E9C61}" type="slidenum">
              <a:rPr lang="en-US" altLang="zh-CN" strike="noStrike" noProof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fontAlgn="base"/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/>
            <a:r>
              <a:rPr lang="zh-CN" altLang="en-US" strike="noStrike" noProof="0"/>
              <a:t>单击此处编辑母版标题样式</a:t>
            </a:r>
            <a:endParaRPr lang="zh-CN" altLang="en-US" strike="noStrike" noProof="0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/>
          <a:lstStyle>
            <a:lvl1pPr marL="0" indent="0" algn="ctr" rtl="0">
              <a:buNone/>
              <a:defRPr sz="15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 algn="l" rtl="0">
              <a:buNone/>
              <a:defRPr sz="2100"/>
            </a:lvl2pPr>
            <a:lvl3pPr marL="685800" indent="0" algn="l" rtl="0">
              <a:buNone/>
              <a:defRPr sz="1800"/>
            </a:lvl3pPr>
            <a:lvl4pPr marL="1028700" indent="0" algn="l" rtl="0">
              <a:buNone/>
              <a:defRPr sz="1500"/>
            </a:lvl4pPr>
            <a:lvl5pPr marL="1371600" indent="0" algn="l" rtl="0">
              <a:buNone/>
              <a:defRPr sz="1500"/>
            </a:lvl5pPr>
            <a:lvl6pPr marL="1714500" indent="0" algn="l" rtl="0">
              <a:buNone/>
              <a:defRPr sz="1500"/>
            </a:lvl6pPr>
            <a:lvl7pPr marL="2057400" indent="0" algn="l" rtl="0">
              <a:buNone/>
              <a:defRPr sz="1500"/>
            </a:lvl7pPr>
            <a:lvl8pPr marL="2400300" indent="0" algn="l" rtl="0">
              <a:buNone/>
              <a:defRPr sz="1500"/>
            </a:lvl8pPr>
            <a:lvl9pPr marL="2743200" indent="0" algn="l" rtl="0">
              <a:buNone/>
              <a:defRPr sz="1500"/>
            </a:lvl9pPr>
          </a:lstStyle>
          <a:p>
            <a:pPr lvl="0" fontAlgn="base"/>
            <a:r>
              <a:rPr lang="zh-CN" altLang="en-US" strike="noStrike" noProof="0"/>
              <a:t>单击图标添加图片</a:t>
            </a:r>
            <a:endParaRPr lang="zh-CN" altLang="en-US" strike="noStrike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/>
          <a:lstStyle>
            <a:lvl1pPr marL="0" indent="0" algn="l" rtl="0">
              <a:spcBef>
                <a:spcPts val="900"/>
              </a:spcBef>
              <a:buNone/>
              <a:defRPr sz="135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 algn="l" rtl="0">
              <a:buNone/>
              <a:defRPr sz="1050"/>
            </a:lvl2pPr>
            <a:lvl3pPr marL="685800" indent="0" algn="l" rtl="0">
              <a:buNone/>
              <a:defRPr sz="900"/>
            </a:lvl3pPr>
            <a:lvl4pPr marL="1028700" indent="0" algn="l" rtl="0">
              <a:buNone/>
              <a:defRPr sz="750"/>
            </a:lvl4pPr>
            <a:lvl5pPr marL="1371600" indent="0" algn="l" rtl="0">
              <a:buNone/>
              <a:defRPr sz="750"/>
            </a:lvl5pPr>
            <a:lvl6pPr marL="1714500" indent="0" algn="l" rtl="0">
              <a:buNone/>
              <a:defRPr sz="750"/>
            </a:lvl6pPr>
            <a:lvl7pPr marL="2057400" indent="0" algn="l" rtl="0">
              <a:buNone/>
              <a:defRPr sz="750"/>
            </a:lvl7pPr>
            <a:lvl8pPr marL="2400300" indent="0" algn="l" rtl="0">
              <a:buNone/>
              <a:defRPr sz="750"/>
            </a:lvl8pPr>
            <a:lvl9pPr marL="2743200" indent="0" algn="l" rtl="0">
              <a:buNone/>
              <a:defRPr sz="750"/>
            </a:lvl9pPr>
          </a:lstStyle>
          <a:p>
            <a:pPr lvl="0" fontAlgn="base"/>
            <a:r>
              <a:rPr lang="zh-CN" altLang="en-US" sz="1350" strike="noStrike" noProof="0"/>
              <a:t>单击此处编辑母版文本样式</a:t>
            </a:r>
            <a:endParaRPr lang="zh-CN" altLang="en-US" strike="noStrike" noProof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1104900" y="6356350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defRPr/>
            </a:pPr>
            <a:fld id="{3CF7167A-CDC0-4447-81B3-BF6380A91F7B}" type="datetime1">
              <a:rPr lang="zh-CN" altLang="en-US" strike="noStrike" noProof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fontAlgn="auto">
                <a:defRPr/>
              </a:pPr>
              <a:t>2020-05-08</a:t>
            </a:fld>
            <a:r>
              <a:rPr lang="zh-CN" altLang="en-US" strike="noStrike" noProof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​</a:t>
            </a:r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2933700" y="6356350"/>
            <a:ext cx="63246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defRPr/>
            </a:pPr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9256184" y="6356350"/>
            <a:ext cx="1828800" cy="365125"/>
          </a:xfrm>
          <a:prstGeom prst="rect">
            <a:avLst/>
          </a:prstGeom>
        </p:spPr>
        <p:txBody>
          <a:bodyPr vert="horz" wrap="square" lIns="0" tIns="45720" rIns="0" bIns="45720" numCol="1" anchor="ctr" anchorCtr="0" compatLnSpc="1"/>
          <a:lstStyle>
            <a:lvl1pPr>
              <a:defRPr/>
            </a:lvl1pPr>
          </a:lstStyle>
          <a:p>
            <a:pPr fontAlgn="base"/>
            <a:fld id="{7BC21825-028F-4CEE-98E0-F2D50E5D5BC2}" type="slidenum">
              <a:rPr lang="en-US" altLang="zh-CN" strike="noStrike" noProof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fontAlgn="base"/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477000"/>
            <a:ext cx="2844800" cy="274638"/>
          </a:xfrm>
          <a:prstGeom prst="rect">
            <a:avLst/>
          </a:prstGeom>
        </p:spPr>
        <p:txBody>
          <a:bodyPr vert="horz" lIns="109728" tIns="45720" rIns="45720" bIns="0" rtlCol="0" anchor="b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9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20017" y="6477000"/>
            <a:ext cx="7344833" cy="274638"/>
          </a:xfrm>
          <a:prstGeom prst="rect">
            <a:avLst/>
          </a:prstGeom>
        </p:spPr>
        <p:txBody>
          <a:bodyPr vert="horz" lIns="45720" tIns="45720" rIns="45720" bIns="0" rtlCol="0" anchor="b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9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938933" y="6477000"/>
            <a:ext cx="977900" cy="274638"/>
          </a:xfrm>
          <a:prstGeom prst="rect">
            <a:avLst/>
          </a:prstGeom>
        </p:spPr>
        <p:txBody>
          <a:bodyPr vert="horz" wrap="square" lIns="0" tIns="45720" rIns="0" bIns="0" numCol="1" rtlCol="0" anchor="b" anchorCtr="0" compatLnSpc="1"/>
          <a:lstStyle/>
          <a:p>
            <a:pPr algn="r" fontAlgn="base">
              <a:buNone/>
            </a:pPr>
            <a:fld id="{9A0DB2DC-4C9A-4742-B13C-FB6460FD3503}" type="slidenum">
              <a:rPr lang="zh-CN" altLang="en-US" strike="noStrike" noProof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algn="r" fontAlgn="base">
                <a:buNone/>
              </a:p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defRPr/>
            </a:pPr>
            <a:r>
              <a:rPr lang="zh-CN" altLang="en-US" strike="noStrike" noProof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​</a:t>
            </a:r>
            <a:fld id="{7641C0BB-0218-44F4-951B-95C7D07B44F8}" type="datetime1">
              <a:rPr lang="zh-CN" altLang="en-US" strike="noStrike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fontAlgn="auto">
                <a:defRPr/>
              </a:pPr>
              <a:t>2020-05-08</a:t>
            </a:fld>
            <a:r>
              <a:rPr lang="zh-CN" altLang="en-US" strike="noStrike" noProof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​</a:t>
            </a:r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>
              <a:defRPr/>
            </a:pP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B78CB039-472B-4B30-A540-54F25DC43A5D}" type="slidenum">
              <a:rPr lang="en-US" altLang="zh-CN" strike="noStrike" noProof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fontAlgn="base"/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897351" y="2459387"/>
            <a:ext cx="7316587" cy="129614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3300" b="1" baseline="0">
                <a:solidFill>
                  <a:schemeClr val="bg1"/>
                </a:solidFill>
                <a:effectLst>
                  <a:glow rad="254000">
                    <a:schemeClr val="bg1">
                      <a:lumMod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157885" y="4897396"/>
            <a:ext cx="4529811" cy="812632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姚体" panose="02010601030101010101" pitchFamily="2" charset="-122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auto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292587" y="611868"/>
            <a:ext cx="5486400" cy="705656"/>
          </a:xfrm>
        </p:spPr>
        <p:txBody>
          <a:bodyPr anchor="ctr">
            <a:normAutofit/>
          </a:bodyPr>
          <a:lstStyle>
            <a:lvl1pPr marL="0" indent="0">
              <a:buNone/>
              <a:defRPr sz="21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fontAlgn="auto">
              <a:defRPr/>
            </a:pPr>
            <a:r>
              <a:rPr lang="zh-CN" altLang="en-US" strike="noStrike" noProof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​</a:t>
            </a:r>
            <a:fld id="{7641C0BB-0218-44F4-951B-95C7D07B44F8}" type="datetime1">
              <a:rPr lang="zh-CN" altLang="en-US" strike="noStrike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fontAlgn="auto">
                <a:defRPr/>
              </a:pPr>
              <a:t>2020-05-08</a:t>
            </a:fld>
            <a:r>
              <a:rPr lang="zh-CN" altLang="en-US" strike="noStrike" noProof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​</a:t>
            </a:r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fontAlgn="auto">
              <a:defRPr/>
            </a:pP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base"/>
            <a:fld id="{B78CB039-472B-4B30-A540-54F25DC43A5D}" type="slidenum">
              <a:rPr lang="en-US" altLang="zh-CN" strike="noStrike" noProof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fontAlgn="base"/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91440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37160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2880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pPr/>
              <a:t>2020-05-08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pPr/>
              <a:t>2020-05-08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pPr/>
              <a:t>2020-05-08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pPr/>
              <a:t>2020-05-08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pPr/>
              <a:t>2020-05-08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pPr/>
              <a:t>2020-05-08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1264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单击此处编辑文本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pPr/>
              <a:t>2020-05-08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pPr/>
              <a:t>2020-05-08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4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20" Type="http://schemas.openxmlformats.org/officeDocument/2006/relationships/tags" Target="../tags/tag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515600"/>
            <a:ext cx="10969200" cy="47368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2020-05-08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084" cy="10969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45720" rIns="0" bIns="45720" anchor="b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fontAlgn="base"/>
            <a:r>
              <a:rPr lang="zh-CN" altLang="en-US" strike="noStrike" noProof="0" dirty="0"/>
              <a:t>单击此处编辑母版文本样式</a:t>
            </a:r>
          </a:p>
          <a:p>
            <a:pPr lvl="1" fontAlgn="base"/>
            <a:r>
              <a:rPr lang="zh-CN" altLang="en-US" strike="noStrike" noProof="0" dirty="0"/>
              <a:t>第二级</a:t>
            </a:r>
          </a:p>
          <a:p>
            <a:pPr lvl="2" fontAlgn="base"/>
            <a:r>
              <a:rPr lang="zh-CN" altLang="en-US" sz="1050" strike="noStrike" noProof="0" dirty="0"/>
              <a:t>第三级</a:t>
            </a:r>
            <a:endParaRPr lang="zh-CN" altLang="en-US" strike="noStrike" noProof="0" dirty="0"/>
          </a:p>
          <a:p>
            <a:pPr lvl="3" fontAlgn="base"/>
            <a:r>
              <a:rPr lang="zh-CN" altLang="en-US" sz="1050" strike="noStrike" noProof="0" dirty="0"/>
              <a:t>第四级</a:t>
            </a:r>
            <a:endParaRPr lang="zh-CN" altLang="en-US" strike="noStrike" noProof="0" dirty="0"/>
          </a:p>
          <a:p>
            <a:pPr lvl="4" fontAlgn="base"/>
            <a:r>
              <a:rPr lang="zh-CN" altLang="en-US" sz="1050" strike="noStrike" noProof="0" dirty="0"/>
              <a:t>第五级</a:t>
            </a:r>
            <a:endParaRPr lang="zh-CN" altLang="en-US" strike="noStrike" noProof="0" dirty="0"/>
          </a:p>
          <a:p>
            <a:pPr lvl="5" fontAlgn="auto"/>
            <a:r>
              <a:rPr lang="zh-CN" altLang="en-US" sz="1050" strike="noStrike" noProof="0" dirty="0"/>
              <a:t>第六级</a:t>
            </a:r>
            <a:endParaRPr lang="zh-CN" altLang="en-US" strike="noStrike" noProof="0" dirty="0"/>
          </a:p>
          <a:p>
            <a:pPr lvl="6" fontAlgn="auto"/>
            <a:r>
              <a:rPr lang="zh-CN" altLang="en-US" sz="1050" strike="noStrike" noProof="0" dirty="0"/>
              <a:t>第七级</a:t>
            </a:r>
            <a:endParaRPr lang="zh-CN" altLang="en-US" strike="noStrike" noProof="0" dirty="0"/>
          </a:p>
          <a:p>
            <a:pPr lvl="7" fontAlgn="auto"/>
            <a:r>
              <a:rPr lang="zh-CN" altLang="en-US" sz="1050" strike="noStrike" noProof="0" dirty="0"/>
              <a:t>第八级</a:t>
            </a:r>
            <a:endParaRPr lang="zh-CN" altLang="en-US" strike="noStrike" noProof="0" dirty="0"/>
          </a:p>
          <a:p>
            <a:pPr lvl="8" fontAlgn="auto"/>
            <a:r>
              <a:rPr lang="zh-CN" altLang="en-US" sz="1050" strike="noStrike" noProof="0" dirty="0"/>
              <a:t>第九级</a:t>
            </a:r>
            <a:endParaRPr lang="zh-CN" altLang="en-US" strike="noStrike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104900" y="6356350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defRPr/>
            </a:pPr>
            <a:r>
              <a:rPr lang="zh-CN" altLang="en-US" strike="noStrike" noProof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​</a:t>
            </a:r>
            <a:fld id="{7641C0BB-0218-44F4-951B-95C7D07B44F8}" type="datetime1">
              <a:rPr lang="zh-CN" altLang="en-US" strike="noStrike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fontAlgn="auto">
                <a:defRPr/>
              </a:pPr>
              <a:t>2020-05-08</a:t>
            </a:fld>
            <a:r>
              <a:rPr lang="zh-CN" altLang="en-US" strike="noStrike" noProof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​</a:t>
            </a:r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933700" y="6356350"/>
            <a:ext cx="63246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 rtl="0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defRPr/>
            </a:pPr>
            <a:endParaRPr lang="zh-CN" altLang="en-US" strike="noStrike" noProof="1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56184" y="6356350"/>
            <a:ext cx="1828800" cy="365125"/>
          </a:xfrm>
          <a:prstGeom prst="rect">
            <a:avLst/>
          </a:prstGeom>
        </p:spPr>
        <p:txBody>
          <a:bodyPr vert="horz" wrap="square" lIns="0" tIns="45720" rIns="0" bIns="45720" numCol="1" anchor="ctr" anchorCtr="0" compatLnSpc="1"/>
          <a:lstStyle>
            <a:lvl1pPr algn="r" eaLnBrk="1" hangingPunct="1">
              <a:defRPr sz="900">
                <a:solidFill>
                  <a:srgbClr val="9D8F8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/>
            <a:fld id="{B78CB039-472B-4B30-A540-54F25DC43A5D}" type="slidenum">
              <a:rPr lang="en-US" altLang="zh-CN" strike="noStrike" noProof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fontAlgn="base"/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</p:sldLayoutIdLst>
  <p:transition spd="med">
    <p:fade/>
  </p:transition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1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171450" indent="-171450" algn="l" rtl="0" eaLnBrk="0" fontAlgn="base" hangingPunct="0">
        <a:lnSpc>
          <a:spcPct val="90000"/>
        </a:lnSpc>
        <a:spcBef>
          <a:spcPts val="1350"/>
        </a:spcBef>
        <a:spcAft>
          <a:spcPct val="0"/>
        </a:spcAft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14350" indent="-171450" algn="l" rtl="0" eaLnBrk="0" fontAlgn="base" hangingPunct="0">
        <a:lnSpc>
          <a:spcPct val="90000"/>
        </a:lnSpc>
        <a:spcBef>
          <a:spcPts val="450"/>
        </a:spcBef>
        <a:spcAft>
          <a:spcPct val="0"/>
        </a:spcAft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57250" indent="-171450" algn="l" rtl="0" eaLnBrk="0" fontAlgn="base" hangingPunct="0">
        <a:lnSpc>
          <a:spcPct val="90000"/>
        </a:lnSpc>
        <a:spcBef>
          <a:spcPts val="450"/>
        </a:spcBef>
        <a:spcAft>
          <a:spcPct val="0"/>
        </a:spcAft>
        <a:buFont typeface="Wingdings" panose="05000000000000000000" pitchFamily="2" charset="2"/>
        <a:buChar char="§"/>
        <a:defRPr sz="105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00150" indent="-171450" algn="l" rtl="0" eaLnBrk="0" fontAlgn="base" hangingPunct="0">
        <a:lnSpc>
          <a:spcPct val="90000"/>
        </a:lnSpc>
        <a:spcBef>
          <a:spcPts val="450"/>
        </a:spcBef>
        <a:spcAft>
          <a:spcPct val="0"/>
        </a:spcAft>
        <a:buFont typeface="Wingdings" panose="05000000000000000000" pitchFamily="2" charset="2"/>
        <a:buChar char="§"/>
        <a:defRPr sz="105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543050" indent="-171450" algn="l" rtl="0" eaLnBrk="0" fontAlgn="base" hangingPunct="0">
        <a:lnSpc>
          <a:spcPct val="90000"/>
        </a:lnSpc>
        <a:spcBef>
          <a:spcPts val="450"/>
        </a:spcBef>
        <a:spcAft>
          <a:spcPct val="0"/>
        </a:spcAft>
        <a:buFont typeface="Wingdings" panose="05000000000000000000" pitchFamily="2" charset="2"/>
        <a:buChar char="§"/>
        <a:defRPr sz="105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05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05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05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05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9pPr>
    </p:bodyStyle>
    <p:otherStyle>
      <a:defPPr>
        <a:defRPr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type="subTitle" idx="1"/>
          </p:nvPr>
        </p:nvSpPr>
        <p:spPr>
          <a:xfrm>
            <a:off x="6160453" y="1218565"/>
            <a:ext cx="4506913" cy="498475"/>
          </a:xfrm>
        </p:spPr>
        <p:txBody>
          <a:bodyPr>
            <a:normAutofit fontScale="90000" lnSpcReduction="20000"/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</a:pPr>
            <a:r>
              <a:rPr kumimoji="0" lang="zh-CN" altLang="en-US" sz="2100" b="1" i="0" u="none" strike="noStrike" kern="1200" cap="none" spc="0" normalizeH="0" baseline="0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  <a:cs typeface="+mn-cs"/>
              </a:rPr>
              <a:t>新课标</a:t>
            </a:r>
            <a:r>
              <a:rPr kumimoji="0" lang="en-US" altLang="zh-CN" sz="2100" b="1" i="0" u="none" strike="noStrike" kern="1200" cap="none" spc="0" normalizeH="0" baseline="0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  <a:cs typeface="+mn-cs"/>
              </a:rPr>
              <a:t>·</a:t>
            </a:r>
            <a:r>
              <a:rPr kumimoji="0" lang="zh-CN" altLang="en-US" sz="2100" b="1" i="0" u="none" strike="noStrike" kern="1200" cap="none" spc="0" normalizeH="0" baseline="0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  <a:cs typeface="+mn-cs"/>
              </a:rPr>
              <a:t>粤教版</a:t>
            </a:r>
            <a:r>
              <a:rPr kumimoji="0" lang="en-US" altLang="zh-CN" sz="2100" b="1" i="0" u="none" strike="noStrike" kern="1200" cap="none" spc="0" normalizeH="0" baseline="0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  <a:cs typeface="+mn-cs"/>
              </a:rPr>
              <a:t>·</a:t>
            </a:r>
            <a:r>
              <a:rPr kumimoji="0" lang="zh-CN" altLang="en-US" sz="2100" b="1" i="0" u="none" strike="noStrike" kern="1200" cap="none" spc="0" normalizeH="0" baseline="0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  <a:cs typeface="+mn-cs"/>
              </a:rPr>
              <a:t>高中物理</a:t>
            </a:r>
            <a:r>
              <a:rPr kumimoji="0" lang="en-US" altLang="zh-CN" sz="2100" b="1" i="0" u="none" strike="noStrike" kern="1200" cap="none" spc="0" normalizeH="0" baseline="0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  <a:cs typeface="+mn-cs"/>
              </a:rPr>
              <a:t>·</a:t>
            </a:r>
            <a:r>
              <a:rPr kumimoji="0" lang="zh-CN" altLang="en-US" sz="2100" b="1" i="0" u="none" strike="noStrike" kern="1200" cap="none" spc="0" normalizeH="0" baseline="0" noProof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  <a:cs typeface="+mn-cs"/>
              </a:rPr>
              <a:t>必修第二册</a:t>
            </a:r>
          </a:p>
        </p:txBody>
      </p:sp>
      <p:sp>
        <p:nvSpPr>
          <p:cNvPr id="9" name="副标题 2"/>
          <p:cNvSpPr txBox="1"/>
          <p:nvPr/>
        </p:nvSpPr>
        <p:spPr>
          <a:xfrm>
            <a:off x="7901418" y="4977915"/>
            <a:ext cx="2630319" cy="609600"/>
          </a:xfrm>
          <a:prstGeom prst="rect">
            <a:avLst/>
          </a:prstGeom>
        </p:spPr>
        <p:txBody>
          <a:bodyPr vert="horz" lIns="0" tIns="34290" rIns="0" bIns="34290" rtlCol="0">
            <a:noAutofit/>
          </a:bodyPr>
          <a:lstStyle/>
          <a:p>
            <a:pPr marR="0" defTabSz="914400" eaLnBrk="0" hangingPunct="0">
              <a:lnSpc>
                <a:spcPct val="9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defRPr/>
            </a:pPr>
            <a:r>
              <a:rPr kumimoji="0" lang="zh-CN" altLang="en-US" sz="3200" b="1" kern="1200" cap="none" spc="0" normalizeH="0" baseline="0" noProof="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  <a:cs typeface="+mn-cs"/>
              </a:rPr>
              <a:t>胡壮丽老师</a:t>
            </a:r>
          </a:p>
          <a:p>
            <a:pPr marR="0" defTabSz="914400" eaLnBrk="0" hangingPunct="0">
              <a:lnSpc>
                <a:spcPct val="9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defRPr/>
            </a:pPr>
            <a:r>
              <a:rPr kumimoji="0" lang="en-US" altLang="zh-CN" sz="3200" b="1" kern="1200" cap="none" spc="0" normalizeH="0" baseline="0" noProof="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  <a:cs typeface="+mn-cs"/>
              </a:rPr>
              <a:t> </a:t>
            </a:r>
            <a:r>
              <a:rPr kumimoji="0" lang="en-US" altLang="zh-CN" sz="3200" b="1" kern="1200" cap="none" spc="0" normalizeH="0" baseline="0" noProof="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  <a:cs typeface="+mn-cs"/>
              </a:rPr>
              <a:t>  2020-5-8</a:t>
            </a:r>
            <a:r>
              <a:rPr kumimoji="0" lang="zh-CN" altLang="en-US" sz="3200" b="1" kern="1200" cap="none" spc="0" normalizeH="0" baseline="0" noProof="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　</a:t>
            </a:r>
          </a:p>
        </p:txBody>
      </p:sp>
      <p:sp>
        <p:nvSpPr>
          <p:cNvPr id="7" name="标题 1"/>
          <p:cNvSpPr txBox="1"/>
          <p:nvPr/>
        </p:nvSpPr>
        <p:spPr bwMode="auto">
          <a:xfrm>
            <a:off x="417830" y="1674009"/>
            <a:ext cx="7196455" cy="18116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34290" rIns="0" bIns="34290" numCol="1" rtlCol="0" anchor="ctr" anchorCtr="0" compatLnSpc="1">
            <a:normAutofit fontScale="42500" lnSpcReduction="20000"/>
          </a:bodyPr>
          <a:lstStyle/>
          <a:p>
            <a:pPr eaLnBrk="0" hangingPunct="0">
              <a:lnSpc>
                <a:spcPct val="150000"/>
              </a:lnSpc>
              <a:defRPr/>
            </a:pPr>
            <a:r>
              <a:rPr lang="zh-CN" altLang="en-US" sz="8500" b="1" cap="all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功、</a:t>
            </a:r>
            <a:r>
              <a:rPr kumimoji="0" lang="zh-CN" altLang="en-US" sz="8500" b="1" kern="1200" cap="all" spc="0" normalizeH="0" baseline="0" noProof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功率和重力势能</a:t>
            </a:r>
            <a:r>
              <a:rPr kumimoji="0" lang="zh-CN" sz="8500" b="1" kern="1200" cap="all" spc="0" normalizeH="0" baseline="0" noProof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赢</a:t>
            </a:r>
            <a:r>
              <a:rPr kumimoji="0" lang="zh-CN" sz="8500" b="1" kern="1200" cap="all" spc="0" normalizeH="0" baseline="0" noProof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在微</a:t>
            </a:r>
            <a:r>
              <a:rPr kumimoji="0" lang="zh-CN" sz="8500" b="1" kern="1200" cap="all" spc="0" normalizeH="0" baseline="0" noProof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点</a:t>
            </a:r>
            <a:endParaRPr kumimoji="0" lang="en-US" altLang="zh-CN" sz="8500" b="1" kern="1200" cap="all" spc="0" normalizeH="0" baseline="0" noProof="0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R="0" defTabSz="914400" eaLnBrk="0" hangingPunct="0">
              <a:lnSpc>
                <a:spcPct val="150000"/>
              </a:lnSpc>
              <a:buClrTx/>
              <a:buSzTx/>
              <a:buFontTx/>
              <a:defRPr/>
            </a:pPr>
            <a:r>
              <a:rPr lang="en-US" altLang="zh-CN" sz="8000" b="1" cap="all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</a:t>
            </a:r>
            <a:r>
              <a:rPr lang="en-US" altLang="zh-CN" sz="8000" b="1" cap="all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        </a:t>
            </a:r>
            <a:r>
              <a:rPr kumimoji="0" lang="zh-CN" sz="8000" b="1" kern="1200" cap="all" spc="0" normalizeH="0" baseline="0" noProof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配套练习</a:t>
            </a:r>
            <a:r>
              <a:rPr kumimoji="0" lang="en-US" altLang="zh-CN" sz="8000" b="1" kern="1200" cap="all" spc="0" normalizeH="0" baseline="0" noProof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53-60</a:t>
            </a:r>
            <a:r>
              <a:rPr kumimoji="0" lang="zh-CN" sz="8000" b="1" kern="1200" cap="all" spc="0" normalizeH="0" baseline="0" noProof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页</a:t>
            </a:r>
            <a:r>
              <a:rPr kumimoji="0" lang="zh-CN" altLang="zh-CN" sz="8000" b="1" kern="1200" cap="all" spc="0" normalizeH="0" baseline="0" noProof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</a:t>
            </a:r>
            <a:r>
              <a:rPr kumimoji="0" lang="zh-CN" altLang="zh-CN" sz="6155" b="1" kern="1200" cap="all" spc="0" normalizeH="0" baseline="0" noProof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 </a:t>
            </a:r>
            <a:r>
              <a:rPr kumimoji="0" lang="zh-CN" altLang="zh-CN" sz="9600" b="1" kern="1200" cap="all" spc="0" normalizeH="0" baseline="0" noProof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                  </a:t>
            </a:r>
            <a:endParaRPr kumimoji="0" lang="zh-CN" altLang="zh-CN" sz="9600" b="1" kern="1200" cap="all" spc="0" normalizeH="0" baseline="0" noProof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5689" y="233307"/>
            <a:ext cx="2400016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sz="2800" b="1" cap="all" noProof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赢在微</a:t>
            </a:r>
            <a:r>
              <a:rPr lang="zh-CN" sz="2800" b="1" cap="all" noProof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点</a:t>
            </a:r>
            <a:r>
              <a:rPr lang="en-US" altLang="zh-CN" sz="2800" b="1" cap="all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5</a:t>
            </a:r>
            <a:r>
              <a:rPr lang="en-US" altLang="zh-CN" sz="2800" b="1" cap="all" noProof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3</a:t>
            </a:r>
            <a:r>
              <a:rPr lang="zh-CN" altLang="en-US" sz="2800" b="1" cap="all" noProof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页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5088" y="927816"/>
            <a:ext cx="5116159" cy="5930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文本框 6"/>
          <p:cNvSpPr txBox="1"/>
          <p:nvPr/>
        </p:nvSpPr>
        <p:spPr>
          <a:xfrm>
            <a:off x="4559636" y="1689846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AC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p:sp>
        <p:nvSpPr>
          <p:cNvPr id="8" name="文本框 6"/>
          <p:cNvSpPr txBox="1"/>
          <p:nvPr/>
        </p:nvSpPr>
        <p:spPr>
          <a:xfrm>
            <a:off x="4357034" y="3552712"/>
            <a:ext cx="94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ACD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p:sp>
        <p:nvSpPr>
          <p:cNvPr id="9" name="文本框 6"/>
          <p:cNvSpPr txBox="1"/>
          <p:nvPr/>
        </p:nvSpPr>
        <p:spPr>
          <a:xfrm>
            <a:off x="3528695" y="5919394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B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97205" y="0"/>
            <a:ext cx="2400016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sz="2800" b="1" cap="all" noProof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赢在微</a:t>
            </a:r>
            <a:r>
              <a:rPr lang="zh-CN" sz="2800" b="1" cap="all" noProof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点</a:t>
            </a:r>
            <a:r>
              <a:rPr lang="en-US" altLang="zh-CN" sz="2800" b="1" cap="all" noProof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53</a:t>
            </a:r>
            <a:r>
              <a:rPr lang="zh-CN" altLang="en-US" sz="2800" b="1" cap="all" noProof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页</a:t>
            </a:r>
            <a:endParaRPr lang="zh-CN" altLang="en-US" sz="2800" b="1" cap="all" noProof="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0947" y="731521"/>
            <a:ext cx="4562418" cy="6126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文本框 6"/>
          <p:cNvSpPr txBox="1"/>
          <p:nvPr/>
        </p:nvSpPr>
        <p:spPr>
          <a:xfrm>
            <a:off x="3709782" y="1636057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A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p:sp>
        <p:nvSpPr>
          <p:cNvPr id="9" name="文本框 6"/>
          <p:cNvSpPr txBox="1"/>
          <p:nvPr/>
        </p:nvSpPr>
        <p:spPr>
          <a:xfrm>
            <a:off x="3636270" y="4542415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BC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9022" y="158003"/>
            <a:ext cx="2400016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sz="2800" b="1" cap="all" noProof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赢在微</a:t>
            </a:r>
            <a:r>
              <a:rPr lang="zh-CN" sz="2800" b="1" cap="all" noProof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点</a:t>
            </a:r>
            <a:r>
              <a:rPr lang="en-US" altLang="zh-CN" sz="2800" b="1" cap="all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54</a:t>
            </a:r>
            <a:r>
              <a:rPr lang="zh-CN" altLang="en-US" sz="2800" b="1" cap="all" noProof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页</a:t>
            </a:r>
            <a:endParaRPr lang="zh-CN" altLang="en-US" sz="2800" b="1" cap="all" noProof="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9710" y="796009"/>
            <a:ext cx="4809565" cy="2934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9462" y="3821586"/>
            <a:ext cx="4582086" cy="3036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97205" y="233307"/>
            <a:ext cx="2400016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sz="2800" b="1" cap="all" noProof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赢在微</a:t>
            </a:r>
            <a:r>
              <a:rPr lang="zh-CN" sz="2800" b="1" cap="all" noProof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点</a:t>
            </a:r>
            <a:r>
              <a:rPr lang="en-US" altLang="zh-CN" sz="2800" b="1" cap="all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5</a:t>
            </a:r>
            <a:r>
              <a:rPr lang="en-US" altLang="zh-CN" sz="2800" b="1" cap="all" noProof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7</a:t>
            </a:r>
            <a:r>
              <a:rPr lang="zh-CN" altLang="en-US" sz="2800" b="1" cap="all" noProof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页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668" y="789118"/>
            <a:ext cx="4600575" cy="575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文本框 6"/>
          <p:cNvSpPr txBox="1"/>
          <p:nvPr/>
        </p:nvSpPr>
        <p:spPr>
          <a:xfrm>
            <a:off x="3612963" y="1732876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AC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p:sp>
        <p:nvSpPr>
          <p:cNvPr id="9" name="文本框 6"/>
          <p:cNvSpPr txBox="1"/>
          <p:nvPr/>
        </p:nvSpPr>
        <p:spPr>
          <a:xfrm>
            <a:off x="3580690" y="5132293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C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97205" y="233307"/>
            <a:ext cx="2400016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sz="2800" b="1" cap="all" noProof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赢在微</a:t>
            </a:r>
            <a:r>
              <a:rPr lang="zh-CN" sz="2800" b="1" cap="all" noProof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点</a:t>
            </a:r>
            <a:r>
              <a:rPr lang="en-US" altLang="zh-CN" sz="2800" b="1" cap="all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5</a:t>
            </a:r>
            <a:r>
              <a:rPr lang="en-US" altLang="zh-CN" sz="2800" b="1" cap="all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8</a:t>
            </a:r>
            <a:r>
              <a:rPr lang="zh-CN" altLang="en-US" sz="2800" b="1" cap="all" noProof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页</a:t>
            </a:r>
            <a:endParaRPr lang="zh-CN" altLang="en-US" sz="2800" b="1" cap="all" noProof="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04900"/>
            <a:ext cx="4171950" cy="575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文本框 6"/>
          <p:cNvSpPr txBox="1"/>
          <p:nvPr/>
        </p:nvSpPr>
        <p:spPr>
          <a:xfrm>
            <a:off x="3612964" y="1926513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A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97205" y="308610"/>
            <a:ext cx="2400016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sz="2800" b="1" cap="all" noProof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赢在微</a:t>
            </a:r>
            <a:r>
              <a:rPr lang="zh-CN" sz="2800" b="1" cap="all" noProof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点</a:t>
            </a:r>
            <a:r>
              <a:rPr lang="en-US" altLang="zh-CN" sz="2800" b="1" cap="all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59</a:t>
            </a:r>
            <a:r>
              <a:rPr lang="zh-CN" altLang="en-US" sz="2800" b="1" cap="all" noProof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页</a:t>
            </a:r>
            <a:endParaRPr lang="zh-CN" altLang="en-US" sz="2800" b="1" cap="all" noProof="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586" y="1070835"/>
            <a:ext cx="6100185" cy="434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97205" y="308610"/>
            <a:ext cx="2400016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sz="2800" b="1" cap="all" noProof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赢在微</a:t>
            </a:r>
            <a:r>
              <a:rPr lang="zh-CN" sz="2800" b="1" cap="all" noProof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点</a:t>
            </a:r>
            <a:r>
              <a:rPr lang="en-US" altLang="zh-CN" sz="2800" b="1" cap="all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60</a:t>
            </a:r>
            <a:r>
              <a:rPr lang="zh-CN" altLang="en-US" sz="2800" b="1" cap="all" noProof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页</a:t>
            </a:r>
            <a:endParaRPr lang="zh-CN" altLang="en-US" sz="2800" b="1" cap="all" noProof="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512" y="1035705"/>
            <a:ext cx="5803790" cy="2837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9094" y="4153293"/>
            <a:ext cx="5579110" cy="2446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6"/>
          <p:cNvSpPr txBox="1"/>
          <p:nvPr/>
        </p:nvSpPr>
        <p:spPr>
          <a:xfrm>
            <a:off x="5032973" y="1517723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B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86886" y="2780697"/>
            <a:ext cx="7316587" cy="1296144"/>
          </a:xfrm>
        </p:spPr>
        <p:txBody>
          <a:bodyPr anchor="b">
            <a:normAutofit/>
          </a:bodyPr>
          <a:lstStyle/>
          <a:p>
            <a:pPr fontAlgn="auto"/>
            <a:r>
              <a:rPr lang="zh-CN" altLang="en-US" strike="noStrike" noProof="1"/>
              <a:t>谢谢观看！</a:t>
            </a:r>
          </a:p>
        </p:txBody>
      </p:sp>
    </p:spTree>
  </p:cSld>
  <p:clrMapOvr>
    <a:masterClrMapping/>
  </p:clrMapOvr>
  <p:transition spd="slow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学术文献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88</Words>
  <Application>WPS 演示</Application>
  <PresentationFormat>自定义</PresentationFormat>
  <Paragraphs>23</Paragraphs>
  <Slides>9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11" baseType="lpstr">
      <vt:lpstr>Office 主题​​</vt:lpstr>
      <vt:lpstr>1_学术文献 16x9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谢谢观看！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Sky123.Org</cp:lastModifiedBy>
  <cp:revision>135</cp:revision>
  <dcterms:created xsi:type="dcterms:W3CDTF">2019-06-19T02:08:00Z</dcterms:created>
  <dcterms:modified xsi:type="dcterms:W3CDTF">2020-05-08T03:15:42Z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2052-11.1.0.9564</vt:lpwstr>
  </property>
</Properties>
</file>